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1" r:id="rId4"/>
    <p:sldId id="260" r:id="rId5"/>
    <p:sldId id="262" r:id="rId6"/>
    <p:sldId id="266" r:id="rId7"/>
    <p:sldId id="264" r:id="rId8"/>
    <p:sldId id="265" r:id="rId9"/>
    <p:sldId id="267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FBD46-EED6-469D-9D32-449757D0D729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A85E6-83C5-495C-B2DB-CDB5901090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FBD46-EED6-469D-9D32-449757D0D729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A85E6-83C5-495C-B2DB-CDB590109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FBD46-EED6-469D-9D32-449757D0D729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A85E6-83C5-495C-B2DB-CDB590109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FBD46-EED6-469D-9D32-449757D0D729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A85E6-83C5-495C-B2DB-CDB590109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FBD46-EED6-469D-9D32-449757D0D729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A85E6-83C5-495C-B2DB-CDB5901090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FBD46-EED6-469D-9D32-449757D0D729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A85E6-83C5-495C-B2DB-CDB590109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FBD46-EED6-469D-9D32-449757D0D729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A85E6-83C5-495C-B2DB-CDB590109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FBD46-EED6-469D-9D32-449757D0D729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A85E6-83C5-495C-B2DB-CDB590109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FBD46-EED6-469D-9D32-449757D0D729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A85E6-83C5-495C-B2DB-CDB5901090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FBD46-EED6-469D-9D32-449757D0D729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A85E6-83C5-495C-B2DB-CDB590109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FBD46-EED6-469D-9D32-449757D0D729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A85E6-83C5-495C-B2DB-CDB5901090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AAFBD46-EED6-469D-9D32-449757D0D729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4A85E6-83C5-495C-B2DB-CDB5901090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ltero.org.r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8172400" cy="1556791"/>
          </a:xfrm>
        </p:spPr>
        <p:txBody>
          <a:bodyPr>
            <a:normAutofit/>
          </a:bodyPr>
          <a:lstStyle/>
          <a:p>
            <a:r>
              <a:rPr lang="sr-Cyrl-RS" dirty="0" smtClean="0"/>
              <a:t>Партнерски односи и насиље у везама младих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2276872"/>
            <a:ext cx="786414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100" dirty="0" smtClean="0"/>
              <a:t>Одржано 23.03.2018. године у сарадњи са:</a:t>
            </a:r>
            <a:r>
              <a:rPr lang="en-US" sz="2100" dirty="0" smtClean="0"/>
              <a:t> </a:t>
            </a:r>
            <a:r>
              <a:rPr lang="en-US" sz="2100" dirty="0" smtClean="0">
                <a:hlinkClick r:id="rId2"/>
              </a:rPr>
              <a:t>http://www.altero.org.rs/</a:t>
            </a:r>
            <a:endParaRPr lang="en-US" sz="2100" dirty="0"/>
          </a:p>
        </p:txBody>
      </p:sp>
      <p:pic>
        <p:nvPicPr>
          <p:cNvPr id="1026" name="Picture 2" descr="C:\Users\Zemunska2\Desktop\1\alter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4005064"/>
            <a:ext cx="5232988" cy="23181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Zemunska2\Desktop\Documents\Downloads\grup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692696"/>
            <a:ext cx="7613712" cy="5389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404664"/>
            <a:ext cx="7498080" cy="6264696"/>
          </a:xfrm>
        </p:spPr>
        <p:txBody>
          <a:bodyPr>
            <a:normAutofit/>
          </a:bodyPr>
          <a:lstStyle/>
          <a:p>
            <a:r>
              <a:rPr lang="ru-RU" dirty="0" smtClean="0"/>
              <a:t>Након представљања, учесници су подељени у 4 групе и свака група је добила задатак да припреми презентацију. Теме: Дефиниција и врсте насиља, Квалитетна веза, Штетна веза, Шта предузети, односно коме се обратити у ситуацији насиља. Свака група је презентовала резултате свог рада и кроз дискусију су допуњене информације.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332656"/>
            <a:ext cx="7498080" cy="626469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Затим смо гледали едукативни филм, настао у оквиру пројекта "Водимо љубав а не рат", који је 2017. године реализовало удружење Искра-Лозница. Филм су водитељке радионице припремиле заједно са групом средњошколаца из Лознице, Бајине Баште, Обреновца, Малог Зворника, Крупња, Осечине, на основу њихових искустава. Прва сцена у оквиру филма приказује ситуацију у којој је партнер љубоморан, све више контролише партнерку, ограничава јој контакте, а на крају постаје и физички насилан.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Zemunska2\Desktop\Documents\Downloads\fil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692696"/>
            <a:ext cx="7392819" cy="5544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6525344"/>
          </a:xfrm>
        </p:spPr>
        <p:txBody>
          <a:bodyPr>
            <a:normAutofit/>
          </a:bodyPr>
          <a:lstStyle/>
          <a:p>
            <a:r>
              <a:rPr lang="ru-RU" dirty="0" smtClean="0"/>
              <a:t>Друга сцена приказује наговарање на сексуалне односе. Трећа обрађује дигитално насиље, односно злоупотребу интимних фотографија. Последња сцена приказује квалитетну везу у којој партнери пружају подршку и пажњу, као и слободу једно другом. Након сваке сцене група је подстакнута на дискусију. Филм прате и адекватне информације о насиљу.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612068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Евалуација психоедукативне радионице- Насиље у партнерским везама младих</a:t>
            </a:r>
          </a:p>
          <a:p>
            <a:r>
              <a:rPr lang="ru-RU" dirty="0" smtClean="0"/>
              <a:t>Земунска гимназија- друга година , 23.3.2018.</a:t>
            </a:r>
          </a:p>
          <a:p>
            <a:r>
              <a:rPr lang="ru-RU" dirty="0" smtClean="0"/>
              <a:t>20 учесника</a:t>
            </a:r>
          </a:p>
          <a:p>
            <a:r>
              <a:rPr lang="ru-RU" dirty="0" smtClean="0"/>
              <a:t>Водитељке: Јелена Милић Јерковић и Маријана Радуловић</a:t>
            </a:r>
          </a:p>
          <a:p>
            <a:endParaRPr lang="ru-RU" dirty="0" smtClean="0"/>
          </a:p>
          <a:p>
            <a:r>
              <a:rPr lang="ru-RU" dirty="0" smtClean="0"/>
              <a:t>1. Оцените колико сте задовољни радионицом: 4.75 просечна осена</a:t>
            </a:r>
          </a:p>
          <a:p>
            <a:r>
              <a:rPr lang="ru-RU" dirty="0" smtClean="0"/>
              <a:t>Коментари:</a:t>
            </a:r>
          </a:p>
          <a:p>
            <a:r>
              <a:rPr lang="ru-RU" dirty="0" smtClean="0"/>
              <a:t>- Врло занимљиво</a:t>
            </a:r>
          </a:p>
          <a:p>
            <a:r>
              <a:rPr lang="ru-RU" dirty="0" smtClean="0"/>
              <a:t>- Веома је интересантно и поучно</a:t>
            </a:r>
          </a:p>
          <a:p>
            <a:r>
              <a:rPr lang="ru-RU" dirty="0" smtClean="0"/>
              <a:t>- Било је одлично стварно  </a:t>
            </a:r>
          </a:p>
          <a:p>
            <a:r>
              <a:rPr lang="ru-RU" dirty="0" smtClean="0"/>
              <a:t>- Тема која можда не одговара свима и можда немогућност да се одговара на дату тему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619268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2. Колико сте задовољни радом водитељки? 4.95 просечна оцена</a:t>
            </a:r>
          </a:p>
          <a:p>
            <a:r>
              <a:rPr lang="ru-RU" dirty="0" smtClean="0"/>
              <a:t>Коментари:</a:t>
            </a:r>
          </a:p>
          <a:p>
            <a:r>
              <a:rPr lang="ru-RU" dirty="0" smtClean="0"/>
              <a:t>- Све најлепше</a:t>
            </a:r>
          </a:p>
          <a:p>
            <a:r>
              <a:rPr lang="ru-RU" dirty="0" smtClean="0"/>
              <a:t>- Предивно је све </a:t>
            </a:r>
          </a:p>
          <a:p>
            <a:r>
              <a:rPr lang="ru-RU" dirty="0" smtClean="0"/>
              <a:t>- Веома пријатне, одлична комуникација </a:t>
            </a:r>
          </a:p>
          <a:p>
            <a:r>
              <a:rPr lang="ru-RU" dirty="0" smtClean="0"/>
              <a:t>- Јако пријатне, жељне преношења знања и искуства које младима може само да значи</a:t>
            </a:r>
          </a:p>
          <a:p>
            <a:r>
              <a:rPr lang="ru-RU" dirty="0" smtClean="0"/>
              <a:t>- Имале су доста примерених поучних ствари да додају</a:t>
            </a:r>
          </a:p>
          <a:p>
            <a:r>
              <a:rPr lang="ru-RU" dirty="0" smtClean="0"/>
              <a:t>- Отворен разговор о свим проблемима, опуштеност </a:t>
            </a:r>
          </a:p>
          <a:p>
            <a:r>
              <a:rPr lang="ru-RU" dirty="0" smtClean="0"/>
              <a:t>- Имају добар приступ и разумевање</a:t>
            </a:r>
          </a:p>
          <a:p>
            <a:r>
              <a:rPr lang="ru-RU" dirty="0" smtClean="0"/>
              <a:t>- Комуникативне, имају одговор на свако питање и пријатне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260648"/>
            <a:ext cx="7498080" cy="659735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3. Ваш најјачи утисак са радионице (оно што вам је највише значило):</a:t>
            </a:r>
          </a:p>
          <a:p>
            <a:r>
              <a:rPr lang="ru-RU" dirty="0" smtClean="0"/>
              <a:t>Коментари:</a:t>
            </a:r>
          </a:p>
          <a:p>
            <a:r>
              <a:rPr lang="ru-RU" dirty="0" smtClean="0"/>
              <a:t>- Много примера у којима могу да научим доста тога</a:t>
            </a:r>
          </a:p>
          <a:p>
            <a:r>
              <a:rPr lang="ru-RU" dirty="0" smtClean="0"/>
              <a:t>- Како приступити проблему, нпр. вршњачко насиље, и да све може да се реши, само треба комуницирати...</a:t>
            </a:r>
          </a:p>
          <a:p>
            <a:r>
              <a:rPr lang="ru-RU" dirty="0" smtClean="0"/>
              <a:t>- Апсолутно све</a:t>
            </a:r>
          </a:p>
          <a:p>
            <a:r>
              <a:rPr lang="ru-RU" dirty="0" smtClean="0"/>
              <a:t>- Опуштена атмосфера, утисак поверења у водитељке</a:t>
            </a:r>
          </a:p>
          <a:p>
            <a:r>
              <a:rPr lang="ru-RU" dirty="0" smtClean="0"/>
              <a:t>- Примери из живота, у којима смо могли да научимо нешто ново</a:t>
            </a:r>
          </a:p>
          <a:p>
            <a:r>
              <a:rPr lang="ru-RU" dirty="0" smtClean="0"/>
              <a:t>- Наша укљученост у свеукупном пројекту</a:t>
            </a:r>
          </a:p>
          <a:p>
            <a:r>
              <a:rPr lang="ru-RU" dirty="0" smtClean="0"/>
              <a:t>- Расправљање о различитим видовима насиља, доста отворених тема</a:t>
            </a:r>
          </a:p>
          <a:p>
            <a:r>
              <a:rPr lang="ru-RU" dirty="0" smtClean="0"/>
              <a:t>- Учење о спречавању насиља</a:t>
            </a:r>
          </a:p>
          <a:p>
            <a:r>
              <a:rPr lang="ru-RU" dirty="0" smtClean="0"/>
              <a:t>- Отворили су ми очи</a:t>
            </a:r>
          </a:p>
          <a:p>
            <a:r>
              <a:rPr lang="ru-RU" dirty="0" smtClean="0"/>
              <a:t>- Квалитетне везе</a:t>
            </a:r>
          </a:p>
          <a:p>
            <a:r>
              <a:rPr lang="ru-RU" dirty="0" smtClean="0"/>
              <a:t>- Прича о филмовима и генерално проблемима</a:t>
            </a:r>
          </a:p>
          <a:p>
            <a:r>
              <a:rPr lang="ru-RU" dirty="0" smtClean="0"/>
              <a:t>- Највише ми је значило што смо могли отворено да кажемо шта желимо и мислимо</a:t>
            </a:r>
          </a:p>
          <a:p>
            <a:r>
              <a:rPr lang="ru-RU" dirty="0" smtClean="0"/>
              <a:t>- Цео разговор је био врло поучан и отворили сте нам очи у многим ситуацијама шта треба да радимо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638132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4. Да ли бисте желели да присуствујете још некој радионици ? 19 ДА, 1 особа није одговорила</a:t>
            </a:r>
          </a:p>
          <a:p>
            <a:r>
              <a:rPr lang="ru-RU" dirty="0" smtClean="0"/>
              <a:t>На коју тему? </a:t>
            </a:r>
          </a:p>
          <a:p>
            <a:r>
              <a:rPr lang="ru-RU" dirty="0" smtClean="0"/>
              <a:t>- Насиље, ставови друштва, дискриминација... социјалне неке теме</a:t>
            </a:r>
          </a:p>
          <a:p>
            <a:r>
              <a:rPr lang="ru-RU" dirty="0" smtClean="0"/>
              <a:t>- Самопоуздању</a:t>
            </a:r>
          </a:p>
          <a:p>
            <a:r>
              <a:rPr lang="ru-RU" dirty="0" smtClean="0"/>
              <a:t>- Дискриминација</a:t>
            </a:r>
          </a:p>
          <a:p>
            <a:r>
              <a:rPr lang="ru-RU" dirty="0" smtClean="0"/>
              <a:t>- Мишљење младих о свим типовима медија</a:t>
            </a:r>
          </a:p>
          <a:p>
            <a:r>
              <a:rPr lang="ru-RU" dirty="0" smtClean="0"/>
              <a:t>- Вршњачком насиљу ИИИ</a:t>
            </a:r>
          </a:p>
          <a:p>
            <a:r>
              <a:rPr lang="ru-RU" dirty="0" smtClean="0"/>
              <a:t>- Предрасудама</a:t>
            </a:r>
          </a:p>
          <a:p>
            <a:r>
              <a:rPr lang="ru-RU" dirty="0" smtClean="0"/>
              <a:t>- Радионица за женска права</a:t>
            </a:r>
          </a:p>
          <a:p>
            <a:r>
              <a:rPr lang="ru-RU" dirty="0" smtClean="0"/>
              <a:t>- Препознавању насилника и педофила</a:t>
            </a:r>
          </a:p>
          <a:p>
            <a:r>
              <a:rPr lang="ru-RU" dirty="0" smtClean="0"/>
              <a:t>- Све, било чему</a:t>
            </a:r>
          </a:p>
          <a:p>
            <a:r>
              <a:rPr lang="ru-RU" dirty="0" smtClean="0"/>
              <a:t>- О насиљу</a:t>
            </a:r>
          </a:p>
          <a:p>
            <a:r>
              <a:rPr lang="ru-RU" dirty="0" smtClean="0"/>
              <a:t>- Конфликтима, проблемима у породици (разведени родитељи, између браће, сестара)</a:t>
            </a:r>
          </a:p>
          <a:p>
            <a:r>
              <a:rPr lang="ru-RU" dirty="0" smtClean="0"/>
              <a:t>- Социјалним проблемима, правима људи, животиња, екологији...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</TotalTime>
  <Words>595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Партнерски односи и насиље у везама младих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Партнерски односи и насиље у везама младих</dc:title>
  <dc:creator>Zemunska2</dc:creator>
  <cp:lastModifiedBy>Zemunska2</cp:lastModifiedBy>
  <cp:revision>2</cp:revision>
  <dcterms:created xsi:type="dcterms:W3CDTF">2018-06-01T15:06:14Z</dcterms:created>
  <dcterms:modified xsi:type="dcterms:W3CDTF">2018-06-04T06:49:33Z</dcterms:modified>
</cp:coreProperties>
</file>